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58" r:id="rId5"/>
    <p:sldId id="264" r:id="rId6"/>
    <p:sldId id="267" r:id="rId7"/>
    <p:sldId id="259" r:id="rId8"/>
    <p:sldId id="260" r:id="rId9"/>
    <p:sldId id="268" r:id="rId10"/>
    <p:sldId id="261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348935B0-79B6-468F-B469-61BE1D97460E}">
          <p14:sldIdLst>
            <p14:sldId id="256"/>
            <p14:sldId id="266"/>
            <p14:sldId id="263"/>
            <p14:sldId id="258"/>
            <p14:sldId id="264"/>
            <p14:sldId id="267"/>
            <p14:sldId id="259"/>
            <p14:sldId id="260"/>
            <p14:sldId id="268"/>
          </p14:sldIdLst>
        </p14:section>
        <p14:section name="Nimetön osa" id="{8E110B1B-BDC4-49BA-AFC8-C568AFDE9015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5D34F-CB0C-4958-9BFE-50270FB988AB}" v="124" dt="2023-03-14T13:33:40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hlaja Tiina" userId="c029f0eb-d333-458e-b14c-e6c9dfd7ae16" providerId="ADAL" clId="{13D5D34F-CB0C-4958-9BFE-50270FB988AB}"/>
    <pc:docChg chg="undo custSel addSld delSld modSld addSection">
      <pc:chgData name="Pihlaja Tiina" userId="c029f0eb-d333-458e-b14c-e6c9dfd7ae16" providerId="ADAL" clId="{13D5D34F-CB0C-4958-9BFE-50270FB988AB}" dt="2023-03-14T13:33:40.498" v="2713"/>
      <pc:docMkLst>
        <pc:docMk/>
      </pc:docMkLst>
      <pc:sldChg chg="addSp modSp mod setBg">
        <pc:chgData name="Pihlaja Tiina" userId="c029f0eb-d333-458e-b14c-e6c9dfd7ae16" providerId="ADAL" clId="{13D5D34F-CB0C-4958-9BFE-50270FB988AB}" dt="2023-03-13T12:39:30.267" v="867" actId="20577"/>
        <pc:sldMkLst>
          <pc:docMk/>
          <pc:sldMk cId="1172105708" sldId="256"/>
        </pc:sldMkLst>
        <pc:spChg chg="mod">
          <ac:chgData name="Pihlaja Tiina" userId="c029f0eb-d333-458e-b14c-e6c9dfd7ae16" providerId="ADAL" clId="{13D5D34F-CB0C-4958-9BFE-50270FB988AB}" dt="2023-03-13T12:38:28.866" v="839" actId="1076"/>
          <ac:spMkLst>
            <pc:docMk/>
            <pc:sldMk cId="1172105708" sldId="256"/>
            <ac:spMk id="2" creationId="{59971583-9D5D-3A98-1599-16DE89225F64}"/>
          </ac:spMkLst>
        </pc:spChg>
        <pc:spChg chg="mod">
          <ac:chgData name="Pihlaja Tiina" userId="c029f0eb-d333-458e-b14c-e6c9dfd7ae16" providerId="ADAL" clId="{13D5D34F-CB0C-4958-9BFE-50270FB988AB}" dt="2023-03-13T12:39:30.267" v="867" actId="20577"/>
          <ac:spMkLst>
            <pc:docMk/>
            <pc:sldMk cId="1172105708" sldId="256"/>
            <ac:spMk id="3" creationId="{23083EA2-4509-D9D6-CB2B-9B90692A81B4}"/>
          </ac:spMkLst>
        </pc:spChg>
        <pc:spChg chg="add">
          <ac:chgData name="Pihlaja Tiina" userId="c029f0eb-d333-458e-b14c-e6c9dfd7ae16" providerId="ADAL" clId="{13D5D34F-CB0C-4958-9BFE-50270FB988AB}" dt="2023-03-13T12:38:08.210" v="835" actId="26606"/>
          <ac:spMkLst>
            <pc:docMk/>
            <pc:sldMk cId="1172105708" sldId="256"/>
            <ac:spMk id="8" creationId="{4E1BEB12-92AF-4445-98AD-4C7756E7C93B}"/>
          </ac:spMkLst>
        </pc:spChg>
        <pc:spChg chg="add">
          <ac:chgData name="Pihlaja Tiina" userId="c029f0eb-d333-458e-b14c-e6c9dfd7ae16" providerId="ADAL" clId="{13D5D34F-CB0C-4958-9BFE-50270FB988AB}" dt="2023-03-13T12:38:08.210" v="835" actId="26606"/>
          <ac:spMkLst>
            <pc:docMk/>
            <pc:sldMk cId="1172105708" sldId="256"/>
            <ac:spMk id="10" creationId="{D0522C2C-7B5C-48A7-A969-03941E5D2E76}"/>
          </ac:spMkLst>
        </pc:spChg>
        <pc:spChg chg="add">
          <ac:chgData name="Pihlaja Tiina" userId="c029f0eb-d333-458e-b14c-e6c9dfd7ae16" providerId="ADAL" clId="{13D5D34F-CB0C-4958-9BFE-50270FB988AB}" dt="2023-03-13T12:38:08.210" v="835" actId="26606"/>
          <ac:spMkLst>
            <pc:docMk/>
            <pc:sldMk cId="1172105708" sldId="256"/>
            <ac:spMk id="12" creationId="{9C682A1A-5B2D-4111-BBD6-620165633E5B}"/>
          </ac:spMkLst>
        </pc:spChg>
        <pc:spChg chg="add">
          <ac:chgData name="Pihlaja Tiina" userId="c029f0eb-d333-458e-b14c-e6c9dfd7ae16" providerId="ADAL" clId="{13D5D34F-CB0C-4958-9BFE-50270FB988AB}" dt="2023-03-13T12:38:08.210" v="835" actId="26606"/>
          <ac:spMkLst>
            <pc:docMk/>
            <pc:sldMk cId="1172105708" sldId="256"/>
            <ac:spMk id="14" creationId="{D6EE29F2-D77F-4BD0-A20B-334D316A1C9D}"/>
          </ac:spMkLst>
        </pc:spChg>
        <pc:spChg chg="add">
          <ac:chgData name="Pihlaja Tiina" userId="c029f0eb-d333-458e-b14c-e6c9dfd7ae16" providerId="ADAL" clId="{13D5D34F-CB0C-4958-9BFE-50270FB988AB}" dt="2023-03-13T12:38:08.210" v="835" actId="26606"/>
          <ac:spMkLst>
            <pc:docMk/>
            <pc:sldMk cId="1172105708" sldId="256"/>
            <ac:spMk id="16" creationId="{22D09ED2-868F-42C6-866E-F92E0CEF314F}"/>
          </ac:spMkLst>
        </pc:spChg>
      </pc:sldChg>
      <pc:sldChg chg="modSp del mod">
        <pc:chgData name="Pihlaja Tiina" userId="c029f0eb-d333-458e-b14c-e6c9dfd7ae16" providerId="ADAL" clId="{13D5D34F-CB0C-4958-9BFE-50270FB988AB}" dt="2023-03-13T12:47:52.478" v="1584" actId="47"/>
        <pc:sldMkLst>
          <pc:docMk/>
          <pc:sldMk cId="198528830" sldId="257"/>
        </pc:sldMkLst>
        <pc:spChg chg="mod">
          <ac:chgData name="Pihlaja Tiina" userId="c029f0eb-d333-458e-b14c-e6c9dfd7ae16" providerId="ADAL" clId="{13D5D34F-CB0C-4958-9BFE-50270FB988AB}" dt="2023-03-13T12:39:56.091" v="925" actId="20577"/>
          <ac:spMkLst>
            <pc:docMk/>
            <pc:sldMk cId="198528830" sldId="257"/>
            <ac:spMk id="2" creationId="{DFDC2F29-F39D-B971-B23D-0C0943EC4594}"/>
          </ac:spMkLst>
        </pc:spChg>
        <pc:spChg chg="mod">
          <ac:chgData name="Pihlaja Tiina" userId="c029f0eb-d333-458e-b14c-e6c9dfd7ae16" providerId="ADAL" clId="{13D5D34F-CB0C-4958-9BFE-50270FB988AB}" dt="2023-03-13T12:46:26.422" v="1485" actId="20577"/>
          <ac:spMkLst>
            <pc:docMk/>
            <pc:sldMk cId="198528830" sldId="257"/>
            <ac:spMk id="3" creationId="{5E393A40-C659-C173-547D-4262E3F4B1B8}"/>
          </ac:spMkLst>
        </pc:spChg>
      </pc:sldChg>
      <pc:sldChg chg="modSp mod">
        <pc:chgData name="Pihlaja Tiina" userId="c029f0eb-d333-458e-b14c-e6c9dfd7ae16" providerId="ADAL" clId="{13D5D34F-CB0C-4958-9BFE-50270FB988AB}" dt="2023-03-13T13:01:00.300" v="1973" actId="20577"/>
        <pc:sldMkLst>
          <pc:docMk/>
          <pc:sldMk cId="1633835488" sldId="258"/>
        </pc:sldMkLst>
        <pc:spChg chg="mod">
          <ac:chgData name="Pihlaja Tiina" userId="c029f0eb-d333-458e-b14c-e6c9dfd7ae16" providerId="ADAL" clId="{13D5D34F-CB0C-4958-9BFE-50270FB988AB}" dt="2023-03-13T13:01:00.300" v="1973" actId="20577"/>
          <ac:spMkLst>
            <pc:docMk/>
            <pc:sldMk cId="1633835488" sldId="258"/>
            <ac:spMk id="2" creationId="{E68736AA-4A8C-AE4E-F9A0-C5E1FD4B4A22}"/>
          </ac:spMkLst>
        </pc:spChg>
      </pc:sldChg>
      <pc:sldChg chg="modSp mod">
        <pc:chgData name="Pihlaja Tiina" userId="c029f0eb-d333-458e-b14c-e6c9dfd7ae16" providerId="ADAL" clId="{13D5D34F-CB0C-4958-9BFE-50270FB988AB}" dt="2023-03-13T11:38:03.648" v="348" actId="27636"/>
        <pc:sldMkLst>
          <pc:docMk/>
          <pc:sldMk cId="372134564" sldId="259"/>
        </pc:sldMkLst>
        <pc:spChg chg="mod">
          <ac:chgData name="Pihlaja Tiina" userId="c029f0eb-d333-458e-b14c-e6c9dfd7ae16" providerId="ADAL" clId="{13D5D34F-CB0C-4958-9BFE-50270FB988AB}" dt="2023-03-13T11:38:03.648" v="348" actId="27636"/>
          <ac:spMkLst>
            <pc:docMk/>
            <pc:sldMk cId="372134564" sldId="259"/>
            <ac:spMk id="2" creationId="{502C4F3A-8F81-D155-4E34-A3547BB5804D}"/>
          </ac:spMkLst>
        </pc:spChg>
        <pc:spChg chg="mod">
          <ac:chgData name="Pihlaja Tiina" userId="c029f0eb-d333-458e-b14c-e6c9dfd7ae16" providerId="ADAL" clId="{13D5D34F-CB0C-4958-9BFE-50270FB988AB}" dt="2023-03-13T11:38:00.651" v="346" actId="27636"/>
          <ac:spMkLst>
            <pc:docMk/>
            <pc:sldMk cId="372134564" sldId="259"/>
            <ac:spMk id="3" creationId="{B6D79066-72DA-A773-FFFE-A899D0B08970}"/>
          </ac:spMkLst>
        </pc:spChg>
      </pc:sldChg>
      <pc:sldChg chg="addSp delSp modSp mod setBg">
        <pc:chgData name="Pihlaja Tiina" userId="c029f0eb-d333-458e-b14c-e6c9dfd7ae16" providerId="ADAL" clId="{13D5D34F-CB0C-4958-9BFE-50270FB988AB}" dt="2023-03-13T13:26:05.391" v="2687" actId="14100"/>
        <pc:sldMkLst>
          <pc:docMk/>
          <pc:sldMk cId="3865566898" sldId="260"/>
        </pc:sldMkLst>
        <pc:spChg chg="mod">
          <ac:chgData name="Pihlaja Tiina" userId="c029f0eb-d333-458e-b14c-e6c9dfd7ae16" providerId="ADAL" clId="{13D5D34F-CB0C-4958-9BFE-50270FB988AB}" dt="2023-03-13T13:23:37.942" v="2677" actId="20577"/>
          <ac:spMkLst>
            <pc:docMk/>
            <pc:sldMk cId="3865566898" sldId="260"/>
            <ac:spMk id="2" creationId="{B619E07E-B7F9-0A25-716F-13F57624D59A}"/>
          </ac:spMkLst>
        </pc:spChg>
        <pc:spChg chg="del">
          <ac:chgData name="Pihlaja Tiina" userId="c029f0eb-d333-458e-b14c-e6c9dfd7ae16" providerId="ADAL" clId="{13D5D34F-CB0C-4958-9BFE-50270FB988AB}" dt="2023-03-13T11:55:28.757" v="830" actId="478"/>
          <ac:spMkLst>
            <pc:docMk/>
            <pc:sldMk cId="3865566898" sldId="260"/>
            <ac:spMk id="3" creationId="{27C1380D-894D-0412-EEED-A2FF2EED1E53}"/>
          </ac:spMkLst>
        </pc:spChg>
        <pc:spChg chg="add">
          <ac:chgData name="Pihlaja Tiina" userId="c029f0eb-d333-458e-b14c-e6c9dfd7ae16" providerId="ADAL" clId="{13D5D34F-CB0C-4958-9BFE-50270FB988AB}" dt="2023-03-13T13:23:35.380" v="2676" actId="26606"/>
          <ac:spMkLst>
            <pc:docMk/>
            <pc:sldMk cId="3865566898" sldId="260"/>
            <ac:spMk id="7" creationId="{289ED1AA-8684-4D37-B208-8777E1A7780D}"/>
          </ac:spMkLst>
        </pc:spChg>
        <pc:spChg chg="add">
          <ac:chgData name="Pihlaja Tiina" userId="c029f0eb-d333-458e-b14c-e6c9dfd7ae16" providerId="ADAL" clId="{13D5D34F-CB0C-4958-9BFE-50270FB988AB}" dt="2023-03-13T13:23:35.380" v="2676" actId="26606"/>
          <ac:spMkLst>
            <pc:docMk/>
            <pc:sldMk cId="3865566898" sldId="260"/>
            <ac:spMk id="9" creationId="{4180E01B-B1F4-437C-807D-1C930718EE64}"/>
          </ac:spMkLst>
        </pc:spChg>
        <pc:spChg chg="add">
          <ac:chgData name="Pihlaja Tiina" userId="c029f0eb-d333-458e-b14c-e6c9dfd7ae16" providerId="ADAL" clId="{13D5D34F-CB0C-4958-9BFE-50270FB988AB}" dt="2023-03-13T13:23:35.380" v="2676" actId="26606"/>
          <ac:spMkLst>
            <pc:docMk/>
            <pc:sldMk cId="3865566898" sldId="260"/>
            <ac:spMk id="11" creationId="{41F77738-2AF0-4750-A0C7-F97C2C17590E}"/>
          </ac:spMkLst>
        </pc:spChg>
        <pc:picChg chg="add del mod">
          <ac:chgData name="Pihlaja Tiina" userId="c029f0eb-d333-458e-b14c-e6c9dfd7ae16" providerId="ADAL" clId="{13D5D34F-CB0C-4958-9BFE-50270FB988AB}" dt="2023-03-13T13:24:16.664" v="2680"/>
          <ac:picMkLst>
            <pc:docMk/>
            <pc:sldMk cId="3865566898" sldId="260"/>
            <ac:picMk id="3" creationId="{55473E12-5AFA-794D-730F-1FF03542E060}"/>
          </ac:picMkLst>
        </pc:picChg>
        <pc:picChg chg="add del mod">
          <ac:chgData name="Pihlaja Tiina" userId="c029f0eb-d333-458e-b14c-e6c9dfd7ae16" providerId="ADAL" clId="{13D5D34F-CB0C-4958-9BFE-50270FB988AB}" dt="2023-03-13T13:25:36.038" v="2683" actId="478"/>
          <ac:picMkLst>
            <pc:docMk/>
            <pc:sldMk cId="3865566898" sldId="260"/>
            <ac:picMk id="4" creationId="{BFF04746-353E-251F-DBC5-9D476FFAD497}"/>
          </ac:picMkLst>
        </pc:picChg>
        <pc:picChg chg="add mod">
          <ac:chgData name="Pihlaja Tiina" userId="c029f0eb-d333-458e-b14c-e6c9dfd7ae16" providerId="ADAL" clId="{13D5D34F-CB0C-4958-9BFE-50270FB988AB}" dt="2023-03-13T13:26:05.391" v="2687" actId="14100"/>
          <ac:picMkLst>
            <pc:docMk/>
            <pc:sldMk cId="3865566898" sldId="260"/>
            <ac:picMk id="5" creationId="{BEE8966E-00EE-2845-6023-A097CC052633}"/>
          </ac:picMkLst>
        </pc:picChg>
      </pc:sldChg>
      <pc:sldChg chg="addSp delSp modSp mod setBg">
        <pc:chgData name="Pihlaja Tiina" userId="c029f0eb-d333-458e-b14c-e6c9dfd7ae16" providerId="ADAL" clId="{13D5D34F-CB0C-4958-9BFE-50270FB988AB}" dt="2023-03-14T13:33:40.498" v="2713"/>
        <pc:sldMkLst>
          <pc:docMk/>
          <pc:sldMk cId="1296120378" sldId="261"/>
        </pc:sldMkLst>
        <pc:spChg chg="del mod">
          <ac:chgData name="Pihlaja Tiina" userId="c029f0eb-d333-458e-b14c-e6c9dfd7ae16" providerId="ADAL" clId="{13D5D34F-CB0C-4958-9BFE-50270FB988AB}" dt="2023-03-13T13:14:05.886" v="2596" actId="478"/>
          <ac:spMkLst>
            <pc:docMk/>
            <pc:sldMk cId="1296120378" sldId="261"/>
            <ac:spMk id="2" creationId="{4F73F1BB-C285-946B-404D-D6CAD914F3ED}"/>
          </ac:spMkLst>
        </pc:spChg>
        <pc:spChg chg="add del mod">
          <ac:chgData name="Pihlaja Tiina" userId="c029f0eb-d333-458e-b14c-e6c9dfd7ae16" providerId="ADAL" clId="{13D5D34F-CB0C-4958-9BFE-50270FB988AB}" dt="2023-03-14T13:33:40.498" v="2713"/>
          <ac:spMkLst>
            <pc:docMk/>
            <pc:sldMk cId="1296120378" sldId="261"/>
            <ac:spMk id="2" creationId="{660F310D-B9AE-E5E9-B67A-F26E5E2879BB}"/>
          </ac:spMkLst>
        </pc:spChg>
        <pc:spChg chg="del mod">
          <ac:chgData name="Pihlaja Tiina" userId="c029f0eb-d333-458e-b14c-e6c9dfd7ae16" providerId="ADAL" clId="{13D5D34F-CB0C-4958-9BFE-50270FB988AB}" dt="2023-03-13T13:14:14.702" v="2597" actId="26606"/>
          <ac:spMkLst>
            <pc:docMk/>
            <pc:sldMk cId="1296120378" sldId="261"/>
            <ac:spMk id="3" creationId="{6D8BACB2-5DEA-E6E2-F7F1-54E481521289}"/>
          </ac:spMkLst>
        </pc:spChg>
        <pc:spChg chg="add del">
          <ac:chgData name="Pihlaja Tiina" userId="c029f0eb-d333-458e-b14c-e6c9dfd7ae16" providerId="ADAL" clId="{13D5D34F-CB0C-4958-9BFE-50270FB988AB}" dt="2023-03-13T13:20:42.375" v="2645" actId="26606"/>
          <ac:spMkLst>
            <pc:docMk/>
            <pc:sldMk cId="1296120378" sldId="261"/>
            <ac:spMk id="9" creationId="{35DB3719-6FDC-4E5D-891D-FF40B7300F64}"/>
          </ac:spMkLst>
        </pc:spChg>
        <pc:spChg chg="add del">
          <ac:chgData name="Pihlaja Tiina" userId="c029f0eb-d333-458e-b14c-e6c9dfd7ae16" providerId="ADAL" clId="{13D5D34F-CB0C-4958-9BFE-50270FB988AB}" dt="2023-03-13T13:20:42.375" v="2645" actId="26606"/>
          <ac:spMkLst>
            <pc:docMk/>
            <pc:sldMk cId="1296120378" sldId="261"/>
            <ac:spMk id="11" creationId="{E0CBAC23-2E3F-4A90-BA59-F8299F6A5439}"/>
          </ac:spMkLst>
        </pc:spChg>
        <pc:spChg chg="add del">
          <ac:chgData name="Pihlaja Tiina" userId="c029f0eb-d333-458e-b14c-e6c9dfd7ae16" providerId="ADAL" clId="{13D5D34F-CB0C-4958-9BFE-50270FB988AB}" dt="2023-03-13T13:20:38.908" v="2642" actId="26606"/>
          <ac:spMkLst>
            <pc:docMk/>
            <pc:sldMk cId="1296120378" sldId="261"/>
            <ac:spMk id="16" creationId="{6C4028FD-8BAA-4A19-BFDE-594D991B7552}"/>
          </ac:spMkLst>
        </pc:spChg>
        <pc:spChg chg="add del">
          <ac:chgData name="Pihlaja Tiina" userId="c029f0eb-d333-458e-b14c-e6c9dfd7ae16" providerId="ADAL" clId="{13D5D34F-CB0C-4958-9BFE-50270FB988AB}" dt="2023-03-13T13:20:42.340" v="2644" actId="26606"/>
          <ac:spMkLst>
            <pc:docMk/>
            <pc:sldMk cId="1296120378" sldId="261"/>
            <ac:spMk id="21" creationId="{CEB6D6B1-52B8-45C8-9C83-B5042CDAB0D5}"/>
          </ac:spMkLst>
        </pc:spChg>
        <pc:spChg chg="add">
          <ac:chgData name="Pihlaja Tiina" userId="c029f0eb-d333-458e-b14c-e6c9dfd7ae16" providerId="ADAL" clId="{13D5D34F-CB0C-4958-9BFE-50270FB988AB}" dt="2023-03-13T13:20:42.375" v="2645" actId="26606"/>
          <ac:spMkLst>
            <pc:docMk/>
            <pc:sldMk cId="1296120378" sldId="261"/>
            <ac:spMk id="23" creationId="{2E442304-DDBD-4F7B-8017-36BCC863FB40}"/>
          </ac:spMkLst>
        </pc:spChg>
        <pc:spChg chg="add">
          <ac:chgData name="Pihlaja Tiina" userId="c029f0eb-d333-458e-b14c-e6c9dfd7ae16" providerId="ADAL" clId="{13D5D34F-CB0C-4958-9BFE-50270FB988AB}" dt="2023-03-13T13:20:42.375" v="2645" actId="26606"/>
          <ac:spMkLst>
            <pc:docMk/>
            <pc:sldMk cId="1296120378" sldId="261"/>
            <ac:spMk id="24" creationId="{5E107275-3853-46FD-A241-DE4355A42675}"/>
          </ac:spMkLst>
        </pc:spChg>
        <pc:grpChg chg="add del">
          <ac:chgData name="Pihlaja Tiina" userId="c029f0eb-d333-458e-b14c-e6c9dfd7ae16" providerId="ADAL" clId="{13D5D34F-CB0C-4958-9BFE-50270FB988AB}" dt="2023-03-13T13:20:42.340" v="2644" actId="26606"/>
          <ac:grpSpMkLst>
            <pc:docMk/>
            <pc:sldMk cId="1296120378" sldId="261"/>
            <ac:grpSpMk id="18" creationId="{3290B888-1DA2-4603-9690-BF863DCD1E87}"/>
          </ac:grpSpMkLst>
        </pc:grpChg>
        <pc:graphicFrameChg chg="add mod modGraphic">
          <ac:chgData name="Pihlaja Tiina" userId="c029f0eb-d333-458e-b14c-e6c9dfd7ae16" providerId="ADAL" clId="{13D5D34F-CB0C-4958-9BFE-50270FB988AB}" dt="2023-03-13T13:21:07.991" v="2651"/>
          <ac:graphicFrameMkLst>
            <pc:docMk/>
            <pc:sldMk cId="1296120378" sldId="261"/>
            <ac:graphicFrameMk id="5" creationId="{4E83C885-76DD-926E-F50D-6757AB806B46}"/>
          </ac:graphicFrameMkLst>
        </pc:graphicFrameChg>
      </pc:sldChg>
      <pc:sldChg chg="modSp del mod">
        <pc:chgData name="Pihlaja Tiina" userId="c029f0eb-d333-458e-b14c-e6c9dfd7ae16" providerId="ADAL" clId="{13D5D34F-CB0C-4958-9BFE-50270FB988AB}" dt="2023-03-13T12:53:54.037" v="1700" actId="2696"/>
        <pc:sldMkLst>
          <pc:docMk/>
          <pc:sldMk cId="2488833071" sldId="262"/>
        </pc:sldMkLst>
        <pc:spChg chg="mod">
          <ac:chgData name="Pihlaja Tiina" userId="c029f0eb-d333-458e-b14c-e6c9dfd7ae16" providerId="ADAL" clId="{13D5D34F-CB0C-4958-9BFE-50270FB988AB}" dt="2023-03-13T12:49:15.638" v="1663" actId="20577"/>
          <ac:spMkLst>
            <pc:docMk/>
            <pc:sldMk cId="2488833071" sldId="262"/>
            <ac:spMk id="3" creationId="{C8C86C04-501F-9D1A-7973-FF07F18D32B7}"/>
          </ac:spMkLst>
        </pc:spChg>
      </pc:sldChg>
      <pc:sldChg chg="addSp delSp modSp mod modAnim">
        <pc:chgData name="Pihlaja Tiina" userId="c029f0eb-d333-458e-b14c-e6c9dfd7ae16" providerId="ADAL" clId="{13D5D34F-CB0C-4958-9BFE-50270FB988AB}" dt="2023-03-13T12:59:22.492" v="1878" actId="20577"/>
        <pc:sldMkLst>
          <pc:docMk/>
          <pc:sldMk cId="3803755731" sldId="263"/>
        </pc:sldMkLst>
        <pc:spChg chg="mod">
          <ac:chgData name="Pihlaja Tiina" userId="c029f0eb-d333-458e-b14c-e6c9dfd7ae16" providerId="ADAL" clId="{13D5D34F-CB0C-4958-9BFE-50270FB988AB}" dt="2023-03-13T12:59:22.492" v="1878" actId="20577"/>
          <ac:spMkLst>
            <pc:docMk/>
            <pc:sldMk cId="3803755731" sldId="263"/>
            <ac:spMk id="2" creationId="{F977CE2C-8A3D-3491-2D4D-475D7F9364EE}"/>
          </ac:spMkLst>
        </pc:spChg>
        <pc:spChg chg="add mod">
          <ac:chgData name="Pihlaja Tiina" userId="c029f0eb-d333-458e-b14c-e6c9dfd7ae16" providerId="ADAL" clId="{13D5D34F-CB0C-4958-9BFE-50270FB988AB}" dt="2023-03-13T12:58:06.763" v="1869" actId="1036"/>
          <ac:spMkLst>
            <pc:docMk/>
            <pc:sldMk cId="3803755731" sldId="263"/>
            <ac:spMk id="3" creationId="{772C0F2F-886D-B3B4-D42A-CB2ABF6F0A43}"/>
          </ac:spMkLst>
        </pc:spChg>
        <pc:spChg chg="del mod">
          <ac:chgData name="Pihlaja Tiina" userId="c029f0eb-d333-458e-b14c-e6c9dfd7ae16" providerId="ADAL" clId="{13D5D34F-CB0C-4958-9BFE-50270FB988AB}" dt="2023-03-13T12:56:12.587" v="1833" actId="478"/>
          <ac:spMkLst>
            <pc:docMk/>
            <pc:sldMk cId="3803755731" sldId="263"/>
            <ac:spMk id="4" creationId="{55510B65-C0C6-AB6D-0DDD-73B3A0BDBE9F}"/>
          </ac:spMkLst>
        </pc:spChg>
        <pc:spChg chg="del mod">
          <ac:chgData name="Pihlaja Tiina" userId="c029f0eb-d333-458e-b14c-e6c9dfd7ae16" providerId="ADAL" clId="{13D5D34F-CB0C-4958-9BFE-50270FB988AB}" dt="2023-03-13T12:56:11.436" v="1832" actId="478"/>
          <ac:spMkLst>
            <pc:docMk/>
            <pc:sldMk cId="3803755731" sldId="263"/>
            <ac:spMk id="5" creationId="{F25800B9-2675-61BF-2C86-5BE00CF93AD2}"/>
          </ac:spMkLst>
        </pc:spChg>
        <pc:spChg chg="add mod ord">
          <ac:chgData name="Pihlaja Tiina" userId="c029f0eb-d333-458e-b14c-e6c9dfd7ae16" providerId="ADAL" clId="{13D5D34F-CB0C-4958-9BFE-50270FB988AB}" dt="2023-03-13T12:58:30.396" v="1872" actId="1076"/>
          <ac:spMkLst>
            <pc:docMk/>
            <pc:sldMk cId="3803755731" sldId="263"/>
            <ac:spMk id="6" creationId="{63285F69-6863-5677-39BC-9872101E3D77}"/>
          </ac:spMkLst>
        </pc:spChg>
        <pc:spChg chg="mod">
          <ac:chgData name="Pihlaja Tiina" userId="c029f0eb-d333-458e-b14c-e6c9dfd7ae16" providerId="ADAL" clId="{13D5D34F-CB0C-4958-9BFE-50270FB988AB}" dt="2023-03-13T12:58:06.763" v="1869" actId="1036"/>
          <ac:spMkLst>
            <pc:docMk/>
            <pc:sldMk cId="3803755731" sldId="263"/>
            <ac:spMk id="7" creationId="{2FFE2BA0-27D1-6371-574D-E42E157463F0}"/>
          </ac:spMkLst>
        </pc:spChg>
        <pc:spChg chg="mod">
          <ac:chgData name="Pihlaja Tiina" userId="c029f0eb-d333-458e-b14c-e6c9dfd7ae16" providerId="ADAL" clId="{13D5D34F-CB0C-4958-9BFE-50270FB988AB}" dt="2023-03-13T12:58:06.763" v="1869" actId="1036"/>
          <ac:spMkLst>
            <pc:docMk/>
            <pc:sldMk cId="3803755731" sldId="263"/>
            <ac:spMk id="8" creationId="{7BD30C19-648E-C6E6-56BA-94648AEAF0B5}"/>
          </ac:spMkLst>
        </pc:spChg>
        <pc:spChg chg="mod">
          <ac:chgData name="Pihlaja Tiina" userId="c029f0eb-d333-458e-b14c-e6c9dfd7ae16" providerId="ADAL" clId="{13D5D34F-CB0C-4958-9BFE-50270FB988AB}" dt="2023-03-13T12:58:06.763" v="1869" actId="1036"/>
          <ac:spMkLst>
            <pc:docMk/>
            <pc:sldMk cId="3803755731" sldId="263"/>
            <ac:spMk id="9" creationId="{72911F0F-3E76-F34C-C7F1-429A021C0E8C}"/>
          </ac:spMkLst>
        </pc:spChg>
        <pc:spChg chg="del">
          <ac:chgData name="Pihlaja Tiina" userId="c029f0eb-d333-458e-b14c-e6c9dfd7ae16" providerId="ADAL" clId="{13D5D34F-CB0C-4958-9BFE-50270FB988AB}" dt="2023-03-13T12:55:04.724" v="1819" actId="478"/>
          <ac:spMkLst>
            <pc:docMk/>
            <pc:sldMk cId="3803755731" sldId="263"/>
            <ac:spMk id="10" creationId="{27A50FE9-8D66-57CD-A6ED-99D6E3BE56C6}"/>
          </ac:spMkLst>
        </pc:spChg>
        <pc:cxnChg chg="add mod">
          <ac:chgData name="Pihlaja Tiina" userId="c029f0eb-d333-458e-b14c-e6c9dfd7ae16" providerId="ADAL" clId="{13D5D34F-CB0C-4958-9BFE-50270FB988AB}" dt="2023-03-13T12:58:06.763" v="1869" actId="1036"/>
          <ac:cxnSpMkLst>
            <pc:docMk/>
            <pc:sldMk cId="3803755731" sldId="263"/>
            <ac:cxnSpMk id="12" creationId="{5D859C88-FC89-0C23-00C6-99EAFEB6427B}"/>
          </ac:cxnSpMkLst>
        </pc:cxnChg>
      </pc:sldChg>
      <pc:sldChg chg="addSp delSp modSp mod setBg">
        <pc:chgData name="Pihlaja Tiina" userId="c029f0eb-d333-458e-b14c-e6c9dfd7ae16" providerId="ADAL" clId="{13D5D34F-CB0C-4958-9BFE-50270FB988AB}" dt="2023-03-13T13:10:45.790" v="2567" actId="255"/>
        <pc:sldMkLst>
          <pc:docMk/>
          <pc:sldMk cId="3300924616" sldId="264"/>
        </pc:sldMkLst>
        <pc:spChg chg="add mod">
          <ac:chgData name="Pihlaja Tiina" userId="c029f0eb-d333-458e-b14c-e6c9dfd7ae16" providerId="ADAL" clId="{13D5D34F-CB0C-4958-9BFE-50270FB988AB}" dt="2023-03-13T13:10:31.955" v="2566" actId="26606"/>
          <ac:spMkLst>
            <pc:docMk/>
            <pc:sldMk cId="3300924616" sldId="264"/>
            <ac:spMk id="2" creationId="{AB2491AC-8E6E-C703-1779-25C6180E1679}"/>
          </ac:spMkLst>
        </pc:spChg>
        <pc:spChg chg="mod ord">
          <ac:chgData name="Pihlaja Tiina" userId="c029f0eb-d333-458e-b14c-e6c9dfd7ae16" providerId="ADAL" clId="{13D5D34F-CB0C-4958-9BFE-50270FB988AB}" dt="2023-03-13T13:10:45.790" v="2567" actId="255"/>
          <ac:spMkLst>
            <pc:docMk/>
            <pc:sldMk cId="3300924616" sldId="264"/>
            <ac:spMk id="3" creationId="{2155D3F8-1D58-9792-5DED-E9232699A72B}"/>
          </ac:spMkLst>
        </pc:spChg>
        <pc:spChg chg="add del">
          <ac:chgData name="Pihlaja Tiina" userId="c029f0eb-d333-458e-b14c-e6c9dfd7ae16" providerId="ADAL" clId="{13D5D34F-CB0C-4958-9BFE-50270FB988AB}" dt="2023-03-13T13:10:31.955" v="2566" actId="26606"/>
          <ac:spMkLst>
            <pc:docMk/>
            <pc:sldMk cId="3300924616" sldId="264"/>
            <ac:spMk id="8" creationId="{3AD318CC-E2A8-4E27-9548-A047A78999B1}"/>
          </ac:spMkLst>
        </pc:spChg>
        <pc:spChg chg="add del">
          <ac:chgData name="Pihlaja Tiina" userId="c029f0eb-d333-458e-b14c-e6c9dfd7ae16" providerId="ADAL" clId="{13D5D34F-CB0C-4958-9BFE-50270FB988AB}" dt="2023-03-13T13:10:31.955" v="2566" actId="26606"/>
          <ac:spMkLst>
            <pc:docMk/>
            <pc:sldMk cId="3300924616" sldId="264"/>
            <ac:spMk id="14" creationId="{2C1BBA94-3F40-40AA-8BB9-E69E25E537C1}"/>
          </ac:spMkLst>
        </pc:spChg>
        <pc:spChg chg="add">
          <ac:chgData name="Pihlaja Tiina" userId="c029f0eb-d333-458e-b14c-e6c9dfd7ae16" providerId="ADAL" clId="{13D5D34F-CB0C-4958-9BFE-50270FB988AB}" dt="2023-03-13T13:10:31.955" v="2566" actId="26606"/>
          <ac:spMkLst>
            <pc:docMk/>
            <pc:sldMk cId="3300924616" sldId="264"/>
            <ac:spMk id="19" creationId="{907EF6B7-1338-4443-8C46-6A318D952DFD}"/>
          </ac:spMkLst>
        </pc:spChg>
        <pc:spChg chg="add">
          <ac:chgData name="Pihlaja Tiina" userId="c029f0eb-d333-458e-b14c-e6c9dfd7ae16" providerId="ADAL" clId="{13D5D34F-CB0C-4958-9BFE-50270FB988AB}" dt="2023-03-13T13:10:31.955" v="2566" actId="26606"/>
          <ac:spMkLst>
            <pc:docMk/>
            <pc:sldMk cId="3300924616" sldId="264"/>
            <ac:spMk id="21" creationId="{DAAE4CDD-124C-4DCF-9584-B6033B545DD5}"/>
          </ac:spMkLst>
        </pc:spChg>
        <pc:spChg chg="add">
          <ac:chgData name="Pihlaja Tiina" userId="c029f0eb-d333-458e-b14c-e6c9dfd7ae16" providerId="ADAL" clId="{13D5D34F-CB0C-4958-9BFE-50270FB988AB}" dt="2023-03-13T13:10:31.955" v="2566" actId="26606"/>
          <ac:spMkLst>
            <pc:docMk/>
            <pc:sldMk cId="3300924616" sldId="264"/>
            <ac:spMk id="23" creationId="{081E4A58-353D-44AE-B2FC-2A74E2E400F7}"/>
          </ac:spMkLst>
        </pc:spChg>
        <pc:grpChg chg="add del">
          <ac:chgData name="Pihlaja Tiina" userId="c029f0eb-d333-458e-b14c-e6c9dfd7ae16" providerId="ADAL" clId="{13D5D34F-CB0C-4958-9BFE-50270FB988AB}" dt="2023-03-13T13:10:31.955" v="2566" actId="26606"/>
          <ac:grpSpMkLst>
            <pc:docMk/>
            <pc:sldMk cId="3300924616" sldId="264"/>
            <ac:grpSpMk id="10" creationId="{B14B560F-9DD7-4302-A60B-EBD3EF59B073}"/>
          </ac:grpSpMkLst>
        </pc:grpChg>
      </pc:sldChg>
      <pc:sldChg chg="modSp del mod">
        <pc:chgData name="Pihlaja Tiina" userId="c029f0eb-d333-458e-b14c-e6c9dfd7ae16" providerId="ADAL" clId="{13D5D34F-CB0C-4958-9BFE-50270FB988AB}" dt="2023-03-13T13:09:17.850" v="2559" actId="2696"/>
        <pc:sldMkLst>
          <pc:docMk/>
          <pc:sldMk cId="670930276" sldId="265"/>
        </pc:sldMkLst>
        <pc:spChg chg="mod">
          <ac:chgData name="Pihlaja Tiina" userId="c029f0eb-d333-458e-b14c-e6c9dfd7ae16" providerId="ADAL" clId="{13D5D34F-CB0C-4958-9BFE-50270FB988AB}" dt="2023-03-13T13:09:00.487" v="2555" actId="21"/>
          <ac:spMkLst>
            <pc:docMk/>
            <pc:sldMk cId="670930276" sldId="265"/>
            <ac:spMk id="3" creationId="{025E3EEC-C988-CCD5-271A-33F6247BD21F}"/>
          </ac:spMkLst>
        </pc:spChg>
      </pc:sldChg>
      <pc:sldChg chg="addSp delSp modSp new mod modAnim">
        <pc:chgData name="Pihlaja Tiina" userId="c029f0eb-d333-458e-b14c-e6c9dfd7ae16" providerId="ADAL" clId="{13D5D34F-CB0C-4958-9BFE-50270FB988AB}" dt="2023-03-13T12:59:30.727" v="1879" actId="122"/>
        <pc:sldMkLst>
          <pc:docMk/>
          <pc:sldMk cId="63840784" sldId="266"/>
        </pc:sldMkLst>
        <pc:spChg chg="mod">
          <ac:chgData name="Pihlaja Tiina" userId="c029f0eb-d333-458e-b14c-e6c9dfd7ae16" providerId="ADAL" clId="{13D5D34F-CB0C-4958-9BFE-50270FB988AB}" dt="2023-03-13T12:59:30.727" v="1879" actId="122"/>
          <ac:spMkLst>
            <pc:docMk/>
            <pc:sldMk cId="63840784" sldId="266"/>
            <ac:spMk id="2" creationId="{3853BAC5-CB5D-F397-D0F6-04B0D7024DFF}"/>
          </ac:spMkLst>
        </pc:spChg>
        <pc:spChg chg="del">
          <ac:chgData name="Pihlaja Tiina" userId="c029f0eb-d333-458e-b14c-e6c9dfd7ae16" providerId="ADAL" clId="{13D5D34F-CB0C-4958-9BFE-50270FB988AB}" dt="2023-03-13T12:44:22.347" v="1303" actId="478"/>
          <ac:spMkLst>
            <pc:docMk/>
            <pc:sldMk cId="63840784" sldId="266"/>
            <ac:spMk id="3" creationId="{B34D8D28-7CB4-DB46-5EAB-9E518DC28151}"/>
          </ac:spMkLst>
        </pc:spChg>
        <pc:spChg chg="mod">
          <ac:chgData name="Pihlaja Tiina" userId="c029f0eb-d333-458e-b14c-e6c9dfd7ae16" providerId="ADAL" clId="{13D5D34F-CB0C-4958-9BFE-50270FB988AB}" dt="2023-03-13T12:49:57.979" v="1669" actId="14100"/>
          <ac:spMkLst>
            <pc:docMk/>
            <pc:sldMk cId="63840784" sldId="266"/>
            <ac:spMk id="4" creationId="{5CDF978E-2524-798C-E22E-F6F5B8A2F339}"/>
          </ac:spMkLst>
        </pc:spChg>
        <pc:spChg chg="del">
          <ac:chgData name="Pihlaja Tiina" userId="c029f0eb-d333-458e-b14c-e6c9dfd7ae16" providerId="ADAL" clId="{13D5D34F-CB0C-4958-9BFE-50270FB988AB}" dt="2023-03-13T12:44:27.930" v="1304" actId="478"/>
          <ac:spMkLst>
            <pc:docMk/>
            <pc:sldMk cId="63840784" sldId="266"/>
            <ac:spMk id="5" creationId="{FFB3A241-F625-900D-3C7E-BCA2C983D781}"/>
          </ac:spMkLst>
        </pc:spChg>
        <pc:spChg chg="mod">
          <ac:chgData name="Pihlaja Tiina" userId="c029f0eb-d333-458e-b14c-e6c9dfd7ae16" providerId="ADAL" clId="{13D5D34F-CB0C-4958-9BFE-50270FB988AB}" dt="2023-03-13T12:50:06.732" v="1670" actId="1076"/>
          <ac:spMkLst>
            <pc:docMk/>
            <pc:sldMk cId="63840784" sldId="266"/>
            <ac:spMk id="6" creationId="{F6AECAC3-F336-61AE-8FC7-0779F992812C}"/>
          </ac:spMkLst>
        </pc:spChg>
        <pc:spChg chg="add mod">
          <ac:chgData name="Pihlaja Tiina" userId="c029f0eb-d333-458e-b14c-e6c9dfd7ae16" providerId="ADAL" clId="{13D5D34F-CB0C-4958-9BFE-50270FB988AB}" dt="2023-03-13T12:50:11.964" v="1671" actId="1076"/>
          <ac:spMkLst>
            <pc:docMk/>
            <pc:sldMk cId="63840784" sldId="266"/>
            <ac:spMk id="7" creationId="{EB400360-1420-8FB7-6887-91B7AEFA7ACA}"/>
          </ac:spMkLst>
        </pc:spChg>
        <pc:spChg chg="add mod">
          <ac:chgData name="Pihlaja Tiina" userId="c029f0eb-d333-458e-b14c-e6c9dfd7ae16" providerId="ADAL" clId="{13D5D34F-CB0C-4958-9BFE-50270FB988AB}" dt="2023-03-13T12:50:36.868" v="1675" actId="14100"/>
          <ac:spMkLst>
            <pc:docMk/>
            <pc:sldMk cId="63840784" sldId="266"/>
            <ac:spMk id="8" creationId="{85AD2971-FAB3-7BCC-340D-9AA751C79DD0}"/>
          </ac:spMkLst>
        </pc:spChg>
        <pc:spChg chg="add mod">
          <ac:chgData name="Pihlaja Tiina" userId="c029f0eb-d333-458e-b14c-e6c9dfd7ae16" providerId="ADAL" clId="{13D5D34F-CB0C-4958-9BFE-50270FB988AB}" dt="2023-03-13T12:50:55.012" v="1679" actId="14100"/>
          <ac:spMkLst>
            <pc:docMk/>
            <pc:sldMk cId="63840784" sldId="266"/>
            <ac:spMk id="9" creationId="{979DC76B-F811-6130-90D2-A637EA865E93}"/>
          </ac:spMkLst>
        </pc:spChg>
        <pc:spChg chg="add mod">
          <ac:chgData name="Pihlaja Tiina" userId="c029f0eb-d333-458e-b14c-e6c9dfd7ae16" providerId="ADAL" clId="{13D5D34F-CB0C-4958-9BFE-50270FB988AB}" dt="2023-03-13T12:51:08.645" v="1681" actId="207"/>
          <ac:spMkLst>
            <pc:docMk/>
            <pc:sldMk cId="63840784" sldId="266"/>
            <ac:spMk id="10" creationId="{9A4BEF0A-E57C-AB50-B7ED-4821259AB223}"/>
          </ac:spMkLst>
        </pc:spChg>
      </pc:sldChg>
      <pc:sldChg chg="addSp delSp modSp new mod modAnim">
        <pc:chgData name="Pihlaja Tiina" userId="c029f0eb-d333-458e-b14c-e6c9dfd7ae16" providerId="ADAL" clId="{13D5D34F-CB0C-4958-9BFE-50270FB988AB}" dt="2023-03-13T13:12:23.048" v="2586"/>
        <pc:sldMkLst>
          <pc:docMk/>
          <pc:sldMk cId="1483201651" sldId="267"/>
        </pc:sldMkLst>
        <pc:spChg chg="mod">
          <ac:chgData name="Pihlaja Tiina" userId="c029f0eb-d333-458e-b14c-e6c9dfd7ae16" providerId="ADAL" clId="{13D5D34F-CB0C-4958-9BFE-50270FB988AB}" dt="2023-03-13T13:10:55.854" v="2568" actId="1076"/>
          <ac:spMkLst>
            <pc:docMk/>
            <pc:sldMk cId="1483201651" sldId="267"/>
            <ac:spMk id="2" creationId="{6AFC59B5-7F05-1A82-7BE4-27076CA3B835}"/>
          </ac:spMkLst>
        </pc:spChg>
        <pc:spChg chg="del">
          <ac:chgData name="Pihlaja Tiina" userId="c029f0eb-d333-458e-b14c-e6c9dfd7ae16" providerId="ADAL" clId="{13D5D34F-CB0C-4958-9BFE-50270FB988AB}" dt="2023-03-13T13:04:02.356" v="2191" actId="478"/>
          <ac:spMkLst>
            <pc:docMk/>
            <pc:sldMk cId="1483201651" sldId="267"/>
            <ac:spMk id="3" creationId="{ACB151F5-07B4-435D-ADC4-F40472966282}"/>
          </ac:spMkLst>
        </pc:spChg>
        <pc:spChg chg="mod">
          <ac:chgData name="Pihlaja Tiina" userId="c029f0eb-d333-458e-b14c-e6c9dfd7ae16" providerId="ADAL" clId="{13D5D34F-CB0C-4958-9BFE-50270FB988AB}" dt="2023-03-13T13:08:50.252" v="2553" actId="20577"/>
          <ac:spMkLst>
            <pc:docMk/>
            <pc:sldMk cId="1483201651" sldId="267"/>
            <ac:spMk id="4" creationId="{CD95E8F1-CE90-AAF4-5C9A-5AACD9805ACE}"/>
          </ac:spMkLst>
        </pc:spChg>
        <pc:spChg chg="del">
          <ac:chgData name="Pihlaja Tiina" userId="c029f0eb-d333-458e-b14c-e6c9dfd7ae16" providerId="ADAL" clId="{13D5D34F-CB0C-4958-9BFE-50270FB988AB}" dt="2023-03-13T13:04:04.155" v="2192" actId="478"/>
          <ac:spMkLst>
            <pc:docMk/>
            <pc:sldMk cId="1483201651" sldId="267"/>
            <ac:spMk id="5" creationId="{E681A706-9268-FDF4-437B-C5CA35289897}"/>
          </ac:spMkLst>
        </pc:spChg>
        <pc:spChg chg="mod">
          <ac:chgData name="Pihlaja Tiina" userId="c029f0eb-d333-458e-b14c-e6c9dfd7ae16" providerId="ADAL" clId="{13D5D34F-CB0C-4958-9BFE-50270FB988AB}" dt="2023-03-13T13:12:20.310" v="2585" actId="20577"/>
          <ac:spMkLst>
            <pc:docMk/>
            <pc:sldMk cId="1483201651" sldId="267"/>
            <ac:spMk id="6" creationId="{93E0F284-0E31-979F-D86A-97F70D8BB855}"/>
          </ac:spMkLst>
        </pc:spChg>
        <pc:spChg chg="add mod">
          <ac:chgData name="Pihlaja Tiina" userId="c029f0eb-d333-458e-b14c-e6c9dfd7ae16" providerId="ADAL" clId="{13D5D34F-CB0C-4958-9BFE-50270FB988AB}" dt="2023-03-13T13:11:20.206" v="2571" actId="14100"/>
          <ac:spMkLst>
            <pc:docMk/>
            <pc:sldMk cId="1483201651" sldId="267"/>
            <ac:spMk id="7" creationId="{CA4AA429-8591-57B1-E7E7-A4D0354066A7}"/>
          </ac:spMkLst>
        </pc:spChg>
        <pc:spChg chg="add mod">
          <ac:chgData name="Pihlaja Tiina" userId="c029f0eb-d333-458e-b14c-e6c9dfd7ae16" providerId="ADAL" clId="{13D5D34F-CB0C-4958-9BFE-50270FB988AB}" dt="2023-03-13T13:11:36.846" v="2574" actId="14100"/>
          <ac:spMkLst>
            <pc:docMk/>
            <pc:sldMk cId="1483201651" sldId="267"/>
            <ac:spMk id="8" creationId="{BA1762BE-E993-31E9-A297-56050B7E348A}"/>
          </ac:spMkLst>
        </pc:spChg>
      </pc:sldChg>
      <pc:sldChg chg="addSp delSp modSp new mod setBg">
        <pc:chgData name="Pihlaja Tiina" userId="c029f0eb-d333-458e-b14c-e6c9dfd7ae16" providerId="ADAL" clId="{13D5D34F-CB0C-4958-9BFE-50270FB988AB}" dt="2023-03-13T13:21:45.828" v="2675" actId="26606"/>
        <pc:sldMkLst>
          <pc:docMk/>
          <pc:sldMk cId="26732267" sldId="268"/>
        </pc:sldMkLst>
        <pc:spChg chg="mod">
          <ac:chgData name="Pihlaja Tiina" userId="c029f0eb-d333-458e-b14c-e6c9dfd7ae16" providerId="ADAL" clId="{13D5D34F-CB0C-4958-9BFE-50270FB988AB}" dt="2023-03-13T13:21:45.828" v="2675" actId="26606"/>
          <ac:spMkLst>
            <pc:docMk/>
            <pc:sldMk cId="26732267" sldId="268"/>
            <ac:spMk id="2" creationId="{BC691C77-E3C7-C803-13EE-CDEBF58AAA20}"/>
          </ac:spMkLst>
        </pc:spChg>
        <pc:spChg chg="del">
          <ac:chgData name="Pihlaja Tiina" userId="c029f0eb-d333-458e-b14c-e6c9dfd7ae16" providerId="ADAL" clId="{13D5D34F-CB0C-4958-9BFE-50270FB988AB}" dt="2023-03-13T13:21:45.828" v="2675" actId="26606"/>
          <ac:spMkLst>
            <pc:docMk/>
            <pc:sldMk cId="26732267" sldId="268"/>
            <ac:spMk id="3" creationId="{DFBA8797-58F0-3F7C-F9BC-6C861773481E}"/>
          </ac:spMkLst>
        </pc:spChg>
        <pc:spChg chg="add">
          <ac:chgData name="Pihlaja Tiina" userId="c029f0eb-d333-458e-b14c-e6c9dfd7ae16" providerId="ADAL" clId="{13D5D34F-CB0C-4958-9BFE-50270FB988AB}" dt="2023-03-13T13:21:45.828" v="2675" actId="26606"/>
          <ac:spMkLst>
            <pc:docMk/>
            <pc:sldMk cId="26732267" sldId="268"/>
            <ac:spMk id="8" creationId="{289ED1AA-8684-4D37-B208-8777E1A7780D}"/>
          </ac:spMkLst>
        </pc:spChg>
        <pc:spChg chg="add">
          <ac:chgData name="Pihlaja Tiina" userId="c029f0eb-d333-458e-b14c-e6c9dfd7ae16" providerId="ADAL" clId="{13D5D34F-CB0C-4958-9BFE-50270FB988AB}" dt="2023-03-13T13:21:45.828" v="2675" actId="26606"/>
          <ac:spMkLst>
            <pc:docMk/>
            <pc:sldMk cId="26732267" sldId="268"/>
            <ac:spMk id="10" creationId="{4180E01B-B1F4-437C-807D-1C930718EE64}"/>
          </ac:spMkLst>
        </pc:spChg>
        <pc:spChg chg="add">
          <ac:chgData name="Pihlaja Tiina" userId="c029f0eb-d333-458e-b14c-e6c9dfd7ae16" providerId="ADAL" clId="{13D5D34F-CB0C-4958-9BFE-50270FB988AB}" dt="2023-03-13T13:21:45.828" v="2675" actId="26606"/>
          <ac:spMkLst>
            <pc:docMk/>
            <pc:sldMk cId="26732267" sldId="268"/>
            <ac:spMk id="12" creationId="{41F77738-2AF0-4750-A0C7-F97C2C17590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979EA-5ACB-4FBE-9828-44D966C573F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B42F65-4673-4B64-B694-C448ADAF1A53}">
      <dgm:prSet/>
      <dgm:spPr/>
      <dgm:t>
        <a:bodyPr/>
        <a:lstStyle/>
        <a:p>
          <a:r>
            <a:rPr lang="fi-FI" dirty="0"/>
            <a:t>Sanat, teot ja läsnäolo luovat todellisuutta, millaisen todellisuuden sinä haluat luoda rippikouluusi?</a:t>
          </a:r>
          <a:endParaRPr lang="en-US" dirty="0"/>
        </a:p>
      </dgm:t>
    </dgm:pt>
    <dgm:pt modelId="{118A92D2-FC60-4362-BAC2-A390BBFBA7B6}" type="parTrans" cxnId="{ED846312-CC37-4F88-81B5-BECC1727EBBA}">
      <dgm:prSet/>
      <dgm:spPr/>
      <dgm:t>
        <a:bodyPr/>
        <a:lstStyle/>
        <a:p>
          <a:endParaRPr lang="en-US"/>
        </a:p>
      </dgm:t>
    </dgm:pt>
    <dgm:pt modelId="{68D10661-A668-49E1-B925-B028AE276C40}" type="sibTrans" cxnId="{ED846312-CC37-4F88-81B5-BECC1727EBBA}">
      <dgm:prSet/>
      <dgm:spPr/>
      <dgm:t>
        <a:bodyPr/>
        <a:lstStyle/>
        <a:p>
          <a:endParaRPr lang="en-US"/>
        </a:p>
      </dgm:t>
    </dgm:pt>
    <dgm:pt modelId="{0197A6BF-FD62-4EFC-8D1C-83F0E655EEBF}">
      <dgm:prSet/>
      <dgm:spPr/>
      <dgm:t>
        <a:bodyPr/>
        <a:lstStyle/>
        <a:p>
          <a:r>
            <a:rPr lang="fi-FI" dirty="0"/>
            <a:t>Älä tulkitse vaan ota selvää kohtaamalla, kyselemällä ja juttelemalla.</a:t>
          </a:r>
          <a:endParaRPr lang="en-US" dirty="0"/>
        </a:p>
      </dgm:t>
    </dgm:pt>
    <dgm:pt modelId="{4E379A6E-D593-4A79-A4C5-128F781931B4}" type="parTrans" cxnId="{E56F84D0-B073-4667-AD77-54EDEA850366}">
      <dgm:prSet/>
      <dgm:spPr/>
      <dgm:t>
        <a:bodyPr/>
        <a:lstStyle/>
        <a:p>
          <a:endParaRPr lang="en-US"/>
        </a:p>
      </dgm:t>
    </dgm:pt>
    <dgm:pt modelId="{DE6D3457-2830-4F9D-8150-AC88F8577DA5}" type="sibTrans" cxnId="{E56F84D0-B073-4667-AD77-54EDEA850366}">
      <dgm:prSet/>
      <dgm:spPr/>
      <dgm:t>
        <a:bodyPr/>
        <a:lstStyle/>
        <a:p>
          <a:endParaRPr lang="en-US"/>
        </a:p>
      </dgm:t>
    </dgm:pt>
    <dgm:pt modelId="{BC7E5E2A-9328-4DE7-8EB4-4BD5A8420956}" type="pres">
      <dgm:prSet presAssocID="{D38979EA-5ACB-4FBE-9828-44D966C573F4}" presName="linear" presStyleCnt="0">
        <dgm:presLayoutVars>
          <dgm:animLvl val="lvl"/>
          <dgm:resizeHandles val="exact"/>
        </dgm:presLayoutVars>
      </dgm:prSet>
      <dgm:spPr/>
    </dgm:pt>
    <dgm:pt modelId="{B9A571D4-F5A3-4929-915C-840175C4977E}" type="pres">
      <dgm:prSet presAssocID="{31B42F65-4673-4B64-B694-C448ADAF1A53}" presName="parentText" presStyleLbl="node1" presStyleIdx="0" presStyleCnt="2" custLinFactY="149383" custLinFactNeighborX="-1060" custLinFactNeighborY="200000">
        <dgm:presLayoutVars>
          <dgm:chMax val="0"/>
          <dgm:bulletEnabled val="1"/>
        </dgm:presLayoutVars>
      </dgm:prSet>
      <dgm:spPr/>
    </dgm:pt>
    <dgm:pt modelId="{8C33F33B-1F7B-458C-9D15-7C59D554098F}" type="pres">
      <dgm:prSet presAssocID="{68D10661-A668-49E1-B925-B028AE276C40}" presName="spacer" presStyleCnt="0"/>
      <dgm:spPr/>
    </dgm:pt>
    <dgm:pt modelId="{9BB7863D-BFA6-46AE-8473-839A4CEAF991}" type="pres">
      <dgm:prSet presAssocID="{0197A6BF-FD62-4EFC-8D1C-83F0E655EEBF}" presName="parentText" presStyleLbl="node1" presStyleIdx="1" presStyleCnt="2" custLinFactY="-97241" custLinFactNeighborX="133" custLinFactNeighborY="-100000">
        <dgm:presLayoutVars>
          <dgm:chMax val="0"/>
          <dgm:bulletEnabled val="1"/>
        </dgm:presLayoutVars>
      </dgm:prSet>
      <dgm:spPr/>
    </dgm:pt>
  </dgm:ptLst>
  <dgm:cxnLst>
    <dgm:cxn modelId="{80948F05-C879-4AF4-8328-E1BE033C27CD}" type="presOf" srcId="{D38979EA-5ACB-4FBE-9828-44D966C573F4}" destId="{BC7E5E2A-9328-4DE7-8EB4-4BD5A8420956}" srcOrd="0" destOrd="0" presId="urn:microsoft.com/office/officeart/2005/8/layout/vList2"/>
    <dgm:cxn modelId="{ED846312-CC37-4F88-81B5-BECC1727EBBA}" srcId="{D38979EA-5ACB-4FBE-9828-44D966C573F4}" destId="{31B42F65-4673-4B64-B694-C448ADAF1A53}" srcOrd="0" destOrd="0" parTransId="{118A92D2-FC60-4362-BAC2-A390BBFBA7B6}" sibTransId="{68D10661-A668-49E1-B925-B028AE276C40}"/>
    <dgm:cxn modelId="{69BD0C17-6974-47A8-9A88-3F77CC39AB69}" type="presOf" srcId="{0197A6BF-FD62-4EFC-8D1C-83F0E655EEBF}" destId="{9BB7863D-BFA6-46AE-8473-839A4CEAF991}" srcOrd="0" destOrd="0" presId="urn:microsoft.com/office/officeart/2005/8/layout/vList2"/>
    <dgm:cxn modelId="{B2958D66-E43C-445F-BE70-5C08140C4DEB}" type="presOf" srcId="{31B42F65-4673-4B64-B694-C448ADAF1A53}" destId="{B9A571D4-F5A3-4929-915C-840175C4977E}" srcOrd="0" destOrd="0" presId="urn:microsoft.com/office/officeart/2005/8/layout/vList2"/>
    <dgm:cxn modelId="{E56F84D0-B073-4667-AD77-54EDEA850366}" srcId="{D38979EA-5ACB-4FBE-9828-44D966C573F4}" destId="{0197A6BF-FD62-4EFC-8D1C-83F0E655EEBF}" srcOrd="1" destOrd="0" parTransId="{4E379A6E-D593-4A79-A4C5-128F781931B4}" sibTransId="{DE6D3457-2830-4F9D-8150-AC88F8577DA5}"/>
    <dgm:cxn modelId="{3992ACE0-E752-40A5-BFC6-74BAE7A77697}" type="presParOf" srcId="{BC7E5E2A-9328-4DE7-8EB4-4BD5A8420956}" destId="{B9A571D4-F5A3-4929-915C-840175C4977E}" srcOrd="0" destOrd="0" presId="urn:microsoft.com/office/officeart/2005/8/layout/vList2"/>
    <dgm:cxn modelId="{6C7A5BFB-749A-4C0D-9887-2002253A3303}" type="presParOf" srcId="{BC7E5E2A-9328-4DE7-8EB4-4BD5A8420956}" destId="{8C33F33B-1F7B-458C-9D15-7C59D554098F}" srcOrd="1" destOrd="0" presId="urn:microsoft.com/office/officeart/2005/8/layout/vList2"/>
    <dgm:cxn modelId="{7AFBBF1C-303C-4B6D-B849-79DA6D8E339A}" type="presParOf" srcId="{BC7E5E2A-9328-4DE7-8EB4-4BD5A8420956}" destId="{9BB7863D-BFA6-46AE-8473-839A4CEAF99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571D4-F5A3-4929-915C-840175C4977E}">
      <dsp:nvSpPr>
        <dsp:cNvPr id="0" name=""/>
        <dsp:cNvSpPr/>
      </dsp:nvSpPr>
      <dsp:spPr>
        <a:xfrm>
          <a:off x="0" y="2824081"/>
          <a:ext cx="6900512" cy="27120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800" kern="1200" dirty="0"/>
            <a:t>Sanat, teot ja läsnäolo luovat todellisuutta, millaisen todellisuuden sinä haluat luoda rippikouluusi?</a:t>
          </a:r>
          <a:endParaRPr lang="en-US" sz="3800" kern="1200" dirty="0"/>
        </a:p>
      </dsp:txBody>
      <dsp:txXfrm>
        <a:off x="132392" y="2956473"/>
        <a:ext cx="6635728" cy="2447275"/>
      </dsp:txXfrm>
    </dsp:sp>
    <dsp:sp modelId="{9BB7863D-BFA6-46AE-8473-839A4CEAF991}">
      <dsp:nvSpPr>
        <dsp:cNvPr id="0" name=""/>
        <dsp:cNvSpPr/>
      </dsp:nvSpPr>
      <dsp:spPr>
        <a:xfrm>
          <a:off x="0" y="76116"/>
          <a:ext cx="6900512" cy="27120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800" kern="1200" dirty="0"/>
            <a:t>Älä tulkitse vaan ota selvää kohtaamalla, kyselemällä ja juttelemalla.</a:t>
          </a:r>
          <a:endParaRPr lang="en-US" sz="3800" kern="1200" dirty="0"/>
        </a:p>
      </dsp:txBody>
      <dsp:txXfrm>
        <a:off x="132392" y="208508"/>
        <a:ext cx="6635728" cy="2447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9132EA-2641-8C13-D911-A2A7A20E0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458EB5-5D43-4DDC-E197-8D3E0B55D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8649AA-DDAA-2156-8E13-520D14A1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F69-2538-4A0A-AAC6-526CE54A52A0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109F5E-C8FF-1309-6F78-A7487273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2D696F-CE1A-06D2-FCC9-0131F27F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BFD6-F66A-476F-9253-FD7A34205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43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2725F-883E-8F3A-ECBF-867C08AC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099FFBD-86EB-67AE-8505-E06F67AE8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86DF7C-66D5-6212-1FDC-52F1CDAA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F69-2538-4A0A-AAC6-526CE54A52A0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F40C67-3F39-8C02-AD1B-69692CD2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146724-9607-3C4A-BEEF-0B155908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BFD6-F66A-476F-9253-FD7A34205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39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7DC46BD-E7DA-18B8-2B00-4E2024823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BAA4E6D-C410-4721-44A8-E7BC34053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1B4863-A05E-31F4-A0A3-56B69DE3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F69-2538-4A0A-AAC6-526CE54A52A0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1C6DFF-2424-AC3D-4E09-2ABA6F58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6AE956-37F4-C1A4-391E-96E7D0A1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BFD6-F66A-476F-9253-FD7A34205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1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7B7865-551A-BEFC-F72E-89A081ED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FC78FA-9236-246D-FB4E-E93B690EB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7BDCBA-D660-4861-149B-497C27B4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F69-2538-4A0A-AAC6-526CE54A52A0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071E58-D78D-033C-D159-88416CEB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13CAA5-7678-FA76-560E-5F0900AA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BFD6-F66A-476F-9253-FD7A34205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275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CDC755-CC00-1331-4712-5DE299D9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260F34-D3DA-2737-5DC6-EE6C57443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D118BA-CCB2-EDE5-E8C5-8D96E403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F69-2538-4A0A-AAC6-526CE54A52A0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5BA762-35C7-8081-9FC3-21D5D885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F8DF27-0189-653F-042A-7D7AB9DA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BFD6-F66A-476F-9253-FD7A34205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90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F6BEA1-58C3-D85B-38F6-B5BB5D4A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CEB116-9618-B272-5D6A-43ED9F7C7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8181D4-43B3-538D-DA4C-A60485290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9681C1A-0D74-DFAD-74C4-C4A03BBF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F69-2538-4A0A-AAC6-526CE54A52A0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6D97FE1-D91B-0072-56D1-93F2830B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C476201-119F-9AE8-F283-0DA68520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BFD6-F66A-476F-9253-FD7A34205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900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9D802F-D5DD-08D7-8651-26C3B16F4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EC5C8D-435F-E0CC-ADC7-5C9AC57A8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B9F1FF7-D440-EA58-F7D3-E1EDF3077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D0EBE57-AABA-7120-067C-BFE2CB34E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11B25AB-CEE8-46C8-5504-0FD7BF5D5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24D6F76-A86E-DEB3-8596-4D34E899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F69-2538-4A0A-AAC6-526CE54A52A0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388F1DA-DE02-BF69-CCD4-EE8367D3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F6246E1-1360-8EDE-C1F6-52F7A063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BFD6-F66A-476F-9253-FD7A34205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532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82DD81-A7CA-8AE4-6003-1AA85769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C1F714-194D-95D5-881C-6459FB58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F69-2538-4A0A-AAC6-526CE54A52A0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74743C4-E483-93ED-39D9-CCC92742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C1A988A-FC58-A13B-F4C1-93A63D5E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BFD6-F66A-476F-9253-FD7A34205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1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B5C5B83-EDD1-D8A4-27EE-0D798F13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F69-2538-4A0A-AAC6-526CE54A52A0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F2C6EBE-F20D-E3A9-2A9D-C9BB5AF8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2DE64A3-E0C3-6940-634D-0DE76CE1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BFD6-F66A-476F-9253-FD7A34205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552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3632A7-BBF8-00B3-0AAC-8B3AA773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505108-6D49-0786-4129-60C2C5CCB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5BBFA4E-D1A5-B366-A10E-447F834C4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D511C2B-9940-6BA8-C0B9-EF19133F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F69-2538-4A0A-AAC6-526CE54A52A0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71C36B-1A7C-0A74-5029-188557722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915A28-F0B0-811C-8C10-083802CD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BFD6-F66A-476F-9253-FD7A34205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36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158855-6C94-CAC1-6DF8-94F0BE12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06C9E3D-F7C0-16D1-B4C7-609B7B96C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A478AB3-894E-D30F-64C9-8E5FEF0AB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5A364E-A4F9-DE26-19D6-50133229D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F69-2538-4A0A-AAC6-526CE54A52A0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458AA6-E334-7354-E1AE-571F0A93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EE2B2E5-0F7C-6226-352F-C3A3B3B9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BFD6-F66A-476F-9253-FD7A34205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32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405F943-189D-66EB-3AF3-74389FB17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3779BB-689D-3C9E-1B70-BF4E2311D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E3FBE3-8BF3-A70D-7578-F41F2AE99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01F69-2538-4A0A-AAC6-526CE54A52A0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A7FFAE-1F04-6F2F-67DA-543448A7C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B0EB64-71C7-0153-05B3-0EE545F17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BFD6-F66A-476F-9253-FD7A342059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603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9971583-9D5D-3A98-1599-16DE89225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9583" y="2387274"/>
            <a:ext cx="7644627" cy="1523299"/>
          </a:xfrm>
        </p:spPr>
        <p:txBody>
          <a:bodyPr>
            <a:normAutofit/>
          </a:bodyPr>
          <a:lstStyle/>
          <a:p>
            <a:pPr algn="r"/>
            <a:r>
              <a:rPr lang="fi-FI" sz="8800" dirty="0"/>
              <a:t>NEUROKIRJO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3083EA2-4509-D9D6-CB2B-9B90692A8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9582" y="3872860"/>
            <a:ext cx="7745316" cy="2283465"/>
          </a:xfrm>
        </p:spPr>
        <p:txBody>
          <a:bodyPr>
            <a:normAutofit/>
          </a:bodyPr>
          <a:lstStyle/>
          <a:p>
            <a:pPr marL="342900" indent="-342900" algn="r">
              <a:buFontTx/>
              <a:buChar char="-"/>
            </a:pPr>
            <a:r>
              <a:rPr lang="fi-FI" sz="2000" dirty="0"/>
              <a:t>Neurokirjon ihmisiä on kaiken ikäisissä ja se voi ilmetä eri ikäisillä erilaisina toimintana</a:t>
            </a:r>
          </a:p>
          <a:p>
            <a:pPr marL="342900" indent="-342900" algn="r">
              <a:buFontTx/>
              <a:buChar char="-"/>
            </a:pPr>
            <a:r>
              <a:rPr lang="fi-FI" sz="2000" dirty="0"/>
              <a:t>Toisessa tilanteessa ne voivat olla haitaksi ja toisessa tilanteessa ne voivat olla vahvuus</a:t>
            </a:r>
          </a:p>
          <a:p>
            <a:pPr marL="342900" indent="-342900" algn="r">
              <a:buFontTx/>
              <a:buChar char="-"/>
            </a:pPr>
            <a:r>
              <a:rPr lang="fi-FI" sz="2000" dirty="0"/>
              <a:t>Neurokirjo: ADHD, ADD, autismikirjo, Tourette, OCD, oppimisvaikeudet, tic-oireet</a:t>
            </a:r>
          </a:p>
          <a:p>
            <a:pPr marL="342900" indent="-342900" algn="r">
              <a:buFontTx/>
              <a:buChar char="-"/>
            </a:pPr>
            <a:endParaRPr lang="fi-FI" sz="2000" dirty="0"/>
          </a:p>
          <a:p>
            <a:pPr marL="342900" indent="-342900" algn="r">
              <a:buFontTx/>
              <a:buChar char="-"/>
            </a:pPr>
            <a:endParaRPr lang="fi-FI" sz="2000" dirty="0"/>
          </a:p>
          <a:p>
            <a:pPr marL="342900" indent="-342900" algn="r">
              <a:buFontTx/>
              <a:buChar char="-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17210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4E83C885-76DD-926E-F50D-6757AB806B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80324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12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53BAC5-CB5D-F397-D0F6-04B0D702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Miten neurokirjo voi näkyä rippikoulussa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CDF978E-2524-798C-E22E-F6F5B8A2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545337"/>
            <a:ext cx="3659060" cy="471830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Keskittymisvaikeutena</a:t>
            </a:r>
          </a:p>
          <a:p>
            <a:r>
              <a:rPr lang="fi-FI" dirty="0"/>
              <a:t>Paikallaan pysymisen vaikeutena</a:t>
            </a:r>
          </a:p>
          <a:p>
            <a:r>
              <a:rPr lang="fi-FI" dirty="0"/>
              <a:t>Yliviritteisyytenä</a:t>
            </a:r>
          </a:p>
          <a:p>
            <a:r>
              <a:rPr lang="fi-FI" dirty="0"/>
              <a:t>Häiriökäyttäytymisenä</a:t>
            </a:r>
          </a:p>
          <a:p>
            <a:r>
              <a:rPr lang="fi-FI" dirty="0"/>
              <a:t>Haluttomuutena osallistua yhteiseen toimintaan</a:t>
            </a:r>
          </a:p>
          <a:p>
            <a:r>
              <a:rPr lang="fi-FI" dirty="0"/>
              <a:t>Vaikeutena aloittaa asioita tai saattaa niitä loppuun asti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6AECAC3-F336-61AE-8FC7-0779F9928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9" y="1545337"/>
            <a:ext cx="3291840" cy="4802187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Jännittyneisyytenä</a:t>
            </a:r>
          </a:p>
          <a:p>
            <a:r>
              <a:rPr lang="fi-FI" dirty="0"/>
              <a:t>Ahdistuneisuutena</a:t>
            </a:r>
          </a:p>
          <a:p>
            <a:r>
              <a:rPr lang="fi-FI" dirty="0"/>
              <a:t>Jumittamisena tai lukkoon menemisenä</a:t>
            </a:r>
          </a:p>
          <a:p>
            <a:r>
              <a:rPr lang="fi-FI" dirty="0"/>
              <a:t>Sulkeutumisena</a:t>
            </a:r>
          </a:p>
          <a:p>
            <a:r>
              <a:rPr lang="fi-FI" dirty="0"/>
              <a:t>Nukkumishaasteina</a:t>
            </a:r>
          </a:p>
          <a:p>
            <a:r>
              <a:rPr lang="fi-FI" dirty="0"/>
              <a:t>Väsyneisyytenä</a:t>
            </a:r>
          </a:p>
          <a:p>
            <a:r>
              <a:rPr lang="fi-FI" dirty="0"/>
              <a:t>Hahmottamisen haasteina (esim. Ajan, paikan, tilan ja sosiaalisen tilan hahmottaminen)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7" name="Sisällön paikkamerkki 5">
            <a:extLst>
              <a:ext uri="{FF2B5EF4-FFF2-40B4-BE49-F238E27FC236}">
                <a16:creationId xmlns:a16="http://schemas.microsoft.com/office/drawing/2014/main" id="{EB400360-1420-8FB7-6887-91B7AEFA7ACA}"/>
              </a:ext>
            </a:extLst>
          </p:cNvPr>
          <p:cNvSpPr txBox="1">
            <a:spLocks/>
          </p:cNvSpPr>
          <p:nvPr/>
        </p:nvSpPr>
        <p:spPr>
          <a:xfrm>
            <a:off x="8060371" y="1545337"/>
            <a:ext cx="3291840" cy="4928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Vaikeutena sanoittaa asioita ja tunteita</a:t>
            </a:r>
          </a:p>
          <a:p>
            <a:r>
              <a:rPr lang="fi-FI" dirty="0"/>
              <a:t>Vaikeutena ymmärtää sosiaalisia tilanteita</a:t>
            </a:r>
          </a:p>
          <a:p>
            <a:r>
              <a:rPr lang="fi-FI" dirty="0"/>
              <a:t>Aistiyliherkkyytenä tai aistihakuisuutena (Tunto, maku, näkö)</a:t>
            </a:r>
          </a:p>
          <a:p>
            <a:r>
              <a:rPr lang="fi-FI" dirty="0"/>
              <a:t>Motorisina haasteina esim. kömpelyytenä</a:t>
            </a:r>
          </a:p>
          <a:p>
            <a:r>
              <a:rPr lang="fi-FI" dirty="0"/>
              <a:t>Muistihaasteina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5AD2971-FAB3-7BCC-340D-9AA751C79DD0}"/>
              </a:ext>
            </a:extLst>
          </p:cNvPr>
          <p:cNvSpPr/>
          <p:nvPr/>
        </p:nvSpPr>
        <p:spPr>
          <a:xfrm>
            <a:off x="758952" y="1453896"/>
            <a:ext cx="3575304" cy="489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979DC76B-F811-6130-90D2-A637EA865E93}"/>
              </a:ext>
            </a:extLst>
          </p:cNvPr>
          <p:cNvSpPr/>
          <p:nvPr/>
        </p:nvSpPr>
        <p:spPr>
          <a:xfrm>
            <a:off x="4466779" y="1453896"/>
            <a:ext cx="3390967" cy="489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A4BEF0A-E57C-AB50-B7ED-4821259AB223}"/>
              </a:ext>
            </a:extLst>
          </p:cNvPr>
          <p:cNvSpPr/>
          <p:nvPr/>
        </p:nvSpPr>
        <p:spPr>
          <a:xfrm>
            <a:off x="7990269" y="1453896"/>
            <a:ext cx="3497642" cy="489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84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7CE2C-8A3D-3491-2D4D-475D7F93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Mitä teen haastavissa tilanteissa?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63285F69-6863-5677-39BC-9872101E3D77}"/>
              </a:ext>
            </a:extLst>
          </p:cNvPr>
          <p:cNvSpPr/>
          <p:nvPr/>
        </p:nvSpPr>
        <p:spPr>
          <a:xfrm>
            <a:off x="5012436" y="3328099"/>
            <a:ext cx="2167128" cy="14538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FFE2BA0-27D1-6371-574D-E42E157463F0}"/>
              </a:ext>
            </a:extLst>
          </p:cNvPr>
          <p:cNvSpPr txBox="1"/>
          <p:nvPr/>
        </p:nvSpPr>
        <p:spPr>
          <a:xfrm>
            <a:off x="8718042" y="1654695"/>
            <a:ext cx="1349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KÄYTÖS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BD30C19-648E-C6E6-56BA-94648AEAF0B5}"/>
              </a:ext>
            </a:extLst>
          </p:cNvPr>
          <p:cNvSpPr txBox="1"/>
          <p:nvPr/>
        </p:nvSpPr>
        <p:spPr>
          <a:xfrm>
            <a:off x="5504688" y="3791284"/>
            <a:ext cx="113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TARVE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2911F0F-3E76-F34C-C7F1-429A021C0E8C}"/>
              </a:ext>
            </a:extLst>
          </p:cNvPr>
          <p:cNvSpPr txBox="1"/>
          <p:nvPr/>
        </p:nvSpPr>
        <p:spPr>
          <a:xfrm>
            <a:off x="6702552" y="2374476"/>
            <a:ext cx="161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TULKINTA</a:t>
            </a:r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772C0F2F-886D-B3B4-D42A-CB2ABF6F0A43}"/>
              </a:ext>
            </a:extLst>
          </p:cNvPr>
          <p:cNvSpPr/>
          <p:nvPr/>
        </p:nvSpPr>
        <p:spPr>
          <a:xfrm>
            <a:off x="1984248" y="1444753"/>
            <a:ext cx="7982712" cy="51487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5D859C88-FC89-0C23-00C6-99EAFEB6427B}"/>
              </a:ext>
            </a:extLst>
          </p:cNvPr>
          <p:cNvCxnSpPr/>
          <p:nvPr/>
        </p:nvCxnSpPr>
        <p:spPr>
          <a:xfrm flipV="1">
            <a:off x="9153144" y="2057400"/>
            <a:ext cx="0" cy="3931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7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113C1A6-C375-AD79-DFB8-4517E80DF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851" t="48735" r="16163" b="28485"/>
          <a:stretch/>
        </p:blipFill>
        <p:spPr>
          <a:xfrm>
            <a:off x="389493" y="1289304"/>
            <a:ext cx="11249743" cy="5129783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68736AA-4A8C-AE4E-F9A0-C5E1FD4B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Miten voisin helpottaa tilanteita</a:t>
            </a:r>
          </a:p>
        </p:txBody>
      </p:sp>
    </p:spTree>
    <p:extLst>
      <p:ext uri="{BB962C8B-B14F-4D97-AF65-F5344CB8AC3E}">
        <p14:creationId xmlns:p14="http://schemas.microsoft.com/office/powerpoint/2010/main" val="163383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B2491AC-8E6E-C703-1779-25C6180E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Miten voisin helpottaa tilanteita: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5D3F8-1D58-9792-5DED-E9232699A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sz="3200" dirty="0"/>
              <a:t>Älä oleta mitään vaan kysy nuorelta</a:t>
            </a:r>
          </a:p>
          <a:p>
            <a:r>
              <a:rPr lang="fi-FI" sz="3200" dirty="0"/>
              <a:t>Millainen on työntekijän joustavuus omien suunnitelmiensa suhteen</a:t>
            </a:r>
          </a:p>
          <a:p>
            <a:r>
              <a:rPr lang="fi-FI" sz="3200" dirty="0"/>
              <a:t>Yksilöllinen huomioiminen</a:t>
            </a:r>
          </a:p>
          <a:p>
            <a:pPr lvl="1"/>
            <a:r>
              <a:rPr lang="fi-FI" sz="3200" dirty="0"/>
              <a:t>työntekijän tavoitteet ja nuoren tavoitteet rippikoulussa</a:t>
            </a:r>
          </a:p>
          <a:p>
            <a:pPr lvl="1"/>
            <a:r>
              <a:rPr lang="fi-FI" sz="3200" dirty="0"/>
              <a:t>Ryhmätoiminnassa yksilöllisten tarpeiden huomioiminen esim. Leikkiin osallistuminen</a:t>
            </a:r>
          </a:p>
        </p:txBody>
      </p:sp>
    </p:spTree>
    <p:extLst>
      <p:ext uri="{BB962C8B-B14F-4D97-AF65-F5344CB8AC3E}">
        <p14:creationId xmlns:p14="http://schemas.microsoft.com/office/powerpoint/2010/main" val="330092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FC59B5-7F05-1A82-7BE4-27076CA3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008"/>
            <a:ext cx="10515600" cy="1325563"/>
          </a:xfrm>
        </p:spPr>
        <p:txBody>
          <a:bodyPr/>
          <a:lstStyle/>
          <a:p>
            <a:r>
              <a:rPr lang="fi-FI" dirty="0"/>
              <a:t>Mikä luo turvaa nuorelle ja työntekijälle: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95E8F1-CE90-AAF4-5C9A-5AACD9805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389888"/>
            <a:ext cx="5157787" cy="4799775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Toistuva rakenne  (rutiinit)</a:t>
            </a:r>
          </a:p>
          <a:p>
            <a:r>
              <a:rPr lang="fi-FI" dirty="0"/>
              <a:t>Lyhyet, selkeät ja pilkotut ohjeet</a:t>
            </a:r>
          </a:p>
          <a:p>
            <a:r>
              <a:rPr lang="fi-FI" dirty="0"/>
              <a:t>Asioiden sanoittaminen ääneen, mitä toivot tässä hetkellä nuorelta</a:t>
            </a:r>
          </a:p>
          <a:p>
            <a:r>
              <a:rPr lang="fi-FI" dirty="0"/>
              <a:t>Siirtymistä etukäteen kertominen</a:t>
            </a:r>
          </a:p>
          <a:p>
            <a:r>
              <a:rPr lang="fi-FI" dirty="0"/>
              <a:t>Selkeät rajat, joista pidetään kiinni</a:t>
            </a:r>
          </a:p>
          <a:p>
            <a:r>
              <a:rPr lang="fi-FI" dirty="0"/>
              <a:t>Aistiärsykkeiden vähentäminen</a:t>
            </a:r>
          </a:p>
          <a:p>
            <a:r>
              <a:rPr lang="fi-FI" dirty="0"/>
              <a:t>Suunnittele asiat etukäteen ja ota nuorten taidot suunnittelussa huomioon</a:t>
            </a:r>
          </a:p>
          <a:p>
            <a:r>
              <a:rPr lang="fi-FI" dirty="0"/>
              <a:t>Etukäteen sanoittaminen: miten päivä menee ja miten oppihetki etenee</a:t>
            </a:r>
          </a:p>
          <a:p>
            <a:r>
              <a:rPr lang="fi-FI" dirty="0"/>
              <a:t>Apuvälineiden käyttö esim. kuvat, musiikki ja tunnisteluesineet</a:t>
            </a:r>
          </a:p>
          <a:p>
            <a:r>
              <a:rPr lang="fi-FI" dirty="0"/>
              <a:t>Yksilölliset sopimukset esim. liikkuminen, näpertely, piirtäminen ja tilasta poistuminen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3E0F284-0E31-979F-D86A-97F70D8BB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389888"/>
            <a:ext cx="5183188" cy="4799775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Vahvuuksien vahvistaminen</a:t>
            </a:r>
          </a:p>
          <a:p>
            <a:r>
              <a:rPr lang="fi-FI" dirty="0"/>
              <a:t>Rohkaise, kannusta ja huomaa hyvä</a:t>
            </a:r>
          </a:p>
          <a:p>
            <a:r>
              <a:rPr lang="fi-FI" dirty="0"/>
              <a:t>Kutsu nuorta omalla nimellä</a:t>
            </a:r>
          </a:p>
          <a:p>
            <a:r>
              <a:rPr lang="fi-FI" dirty="0"/>
              <a:t>Hyväksytään että jokainen tekee omien taitojensa ja kykyjensä mukaan</a:t>
            </a:r>
          </a:p>
          <a:p>
            <a:r>
              <a:rPr lang="fi-FI" dirty="0"/>
              <a:t>Annetaan tukea silloin kuin nuori tarvitsee sitä (Miten asian tuo esille)</a:t>
            </a:r>
          </a:p>
          <a:p>
            <a:r>
              <a:rPr lang="fi-FI" dirty="0"/>
              <a:t>Leirielämä kuorimittaa usein neurokirjolla olevia paljon, mieti miten huomioit tämän leirillä ja juttele asiasta myös nuoren kanssa etukäteen.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A4AA429-8591-57B1-E7E7-A4D0354066A7}"/>
              </a:ext>
            </a:extLst>
          </p:cNvPr>
          <p:cNvSpPr/>
          <p:nvPr/>
        </p:nvSpPr>
        <p:spPr>
          <a:xfrm>
            <a:off x="646772" y="1204332"/>
            <a:ext cx="5350804" cy="5096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A1762BE-E993-31E9-A297-56050B7E348A}"/>
              </a:ext>
            </a:extLst>
          </p:cNvPr>
          <p:cNvSpPr/>
          <p:nvPr/>
        </p:nvSpPr>
        <p:spPr>
          <a:xfrm>
            <a:off x="6096000" y="1204332"/>
            <a:ext cx="5256212" cy="5096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320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2C4F3A-8F81-D155-4E34-A3547BB5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Tehtävä: Miten luot tilanteista neurokirjo ystävällisiä hetkiä? Mitä pitää ottaa huomioon?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D79066-72DA-A773-FFFE-A899D0B08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544"/>
            <a:ext cx="10515600" cy="4160520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Kevään tapaaminen</a:t>
            </a:r>
          </a:p>
          <a:p>
            <a:r>
              <a:rPr lang="fi-FI" dirty="0"/>
              <a:t>Kaupunkipäivä</a:t>
            </a:r>
          </a:p>
          <a:p>
            <a:r>
              <a:rPr lang="fi-FI" dirty="0"/>
              <a:t>Leirille saapuminen</a:t>
            </a:r>
          </a:p>
          <a:p>
            <a:r>
              <a:rPr lang="fi-FI" dirty="0"/>
              <a:t>Ensimmäinen leiripäivä</a:t>
            </a:r>
          </a:p>
          <a:p>
            <a:r>
              <a:rPr lang="fi-FI" dirty="0"/>
              <a:t>Opetushetki</a:t>
            </a:r>
          </a:p>
          <a:p>
            <a:r>
              <a:rPr lang="fi-FI" dirty="0"/>
              <a:t>Jumalanpalvelukset ja hartaudet</a:t>
            </a:r>
          </a:p>
          <a:p>
            <a:r>
              <a:rPr lang="fi-FI" dirty="0"/>
              <a:t>Ruokailu</a:t>
            </a:r>
          </a:p>
          <a:p>
            <a:r>
              <a:rPr lang="fi-FI" dirty="0" err="1"/>
              <a:t>Raamikset</a:t>
            </a:r>
            <a:endParaRPr lang="fi-FI" dirty="0"/>
          </a:p>
          <a:p>
            <a:r>
              <a:rPr lang="fi-FI" dirty="0"/>
              <a:t>Vapaa-aika</a:t>
            </a:r>
          </a:p>
          <a:p>
            <a:r>
              <a:rPr lang="fi-FI" dirty="0"/>
              <a:t>Iltaohjelmat</a:t>
            </a:r>
          </a:p>
          <a:p>
            <a:r>
              <a:rPr lang="fi-FI" dirty="0"/>
              <a:t>Päiväohjelma</a:t>
            </a:r>
          </a:p>
          <a:p>
            <a:r>
              <a:rPr lang="fi-FI" dirty="0"/>
              <a:t>Loppukoe</a:t>
            </a:r>
          </a:p>
        </p:txBody>
      </p:sp>
    </p:spTree>
    <p:extLst>
      <p:ext uri="{BB962C8B-B14F-4D97-AF65-F5344CB8AC3E}">
        <p14:creationId xmlns:p14="http://schemas.microsoft.com/office/powerpoint/2010/main" val="37213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619E07E-B7F9-0A25-716F-13F57624D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716" y="955309"/>
            <a:ext cx="7074568" cy="2898975"/>
          </a:xfrm>
        </p:spPr>
        <p:txBody>
          <a:bodyPr>
            <a:normAutofit/>
          </a:bodyPr>
          <a:lstStyle/>
          <a:p>
            <a:r>
              <a:rPr lang="fi-FI" sz="6600" dirty="0">
                <a:solidFill>
                  <a:srgbClr val="FFFFFF"/>
                </a:solidFill>
              </a:rPr>
              <a:t>Kahvitauko </a:t>
            </a:r>
            <a:br>
              <a:rPr lang="fi-FI" sz="6600" dirty="0">
                <a:solidFill>
                  <a:srgbClr val="FFFFFF"/>
                </a:solidFill>
              </a:rPr>
            </a:br>
            <a:r>
              <a:rPr lang="fi-FI" sz="6600" dirty="0">
                <a:solidFill>
                  <a:srgbClr val="FFFFFF"/>
                </a:solidFill>
              </a:rPr>
              <a:t>30 minuuttia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EE8966E-00EE-2845-6023-A097CC05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832" y="4173498"/>
            <a:ext cx="2479670" cy="24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6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691C77-E3C7-C803-13EE-CDEBF58A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Tehtävien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purku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355</Words>
  <Application>Microsoft Office PowerPoint</Application>
  <PresentationFormat>Laajakuva</PresentationFormat>
  <Paragraphs>70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NEUROKIRJO</vt:lpstr>
      <vt:lpstr>Miten neurokirjo voi näkyä rippikoulussa</vt:lpstr>
      <vt:lpstr>Mitä teen haastavissa tilanteissa?</vt:lpstr>
      <vt:lpstr>Miten voisin helpottaa tilanteita</vt:lpstr>
      <vt:lpstr>Miten voisin helpottaa tilanteita:</vt:lpstr>
      <vt:lpstr>Mikä luo turvaa nuorelle ja työntekijälle:</vt:lpstr>
      <vt:lpstr>Tehtävä: Miten luot tilanteista neurokirjo ystävällisiä hetkiä? Mitä pitää ottaa huomioon?</vt:lpstr>
      <vt:lpstr>Kahvitauko  30 minuuttia</vt:lpstr>
      <vt:lpstr>Tehtävien purku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NEUROKIRJO</dc:title>
  <dc:creator>Pihlaja Tiina</dc:creator>
  <cp:lastModifiedBy>Pihlaja Tiina</cp:lastModifiedBy>
  <cp:revision>1</cp:revision>
  <dcterms:created xsi:type="dcterms:W3CDTF">2023-03-13T09:05:55Z</dcterms:created>
  <dcterms:modified xsi:type="dcterms:W3CDTF">2023-03-14T13:33:41Z</dcterms:modified>
</cp:coreProperties>
</file>